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7" r:id="rId2"/>
    <p:sldId id="269" r:id="rId3"/>
    <p:sldId id="270" r:id="rId4"/>
    <p:sldId id="271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787FC-6C6C-47FB-AAF4-B40AA5665787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FD94C-E4C3-42C1-A7EB-8CFA45D3A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90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13FB0-14C9-4872-B1D8-CC88656C0F5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43E2E-F46E-433D-910D-1A9B176AC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3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5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6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61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9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7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9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62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1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3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6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1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9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3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9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9 de </a:t>
            </a:r>
            <a:r>
              <a:rPr lang="en-US" dirty="0" err="1" smtClean="0">
                <a:solidFill>
                  <a:srgbClr val="0070C0"/>
                </a:solidFill>
              </a:rPr>
              <a:t>enero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39: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la </a:t>
            </a:r>
            <a:r>
              <a:rPr lang="en-US" dirty="0" err="1" smtClean="0"/>
              <a:t>prueba</a:t>
            </a:r>
            <a:r>
              <a:rPr lang="en-US" dirty="0" smtClean="0"/>
              <a:t> de </a:t>
            </a:r>
            <a:r>
              <a:rPr lang="en-US" dirty="0" err="1" smtClean="0"/>
              <a:t>mañana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Make a list of things that fit in each category.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536611"/>
              </p:ext>
            </p:extLst>
          </p:nvPr>
        </p:nvGraphicFramePr>
        <p:xfrm>
          <a:off x="228600" y="3977640"/>
          <a:ext cx="8686800" cy="272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10229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Lo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que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lleva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un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muchacho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Lo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que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lleva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una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muchacha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Materiales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escolares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04975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9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152400" y="914400"/>
            <a:ext cx="9296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buFont typeface="Wingdings" pitchFamily="-64" charset="2"/>
              <a:buNone/>
            </a:pPr>
            <a:r>
              <a:rPr lang="es-ES_tradnl" altLang="en-US" sz="2600" b="1" kern="0" smtClean="0">
                <a:solidFill>
                  <a:srgbClr val="00B050"/>
                </a:solidFill>
              </a:rPr>
              <a:t>I- </a:t>
            </a:r>
            <a:r>
              <a:rPr lang="es-ES_tradnl" altLang="en-US" sz="2600" kern="0" smtClean="0"/>
              <a:t>COPY and complete with any appropriate vocabulary word.</a:t>
            </a:r>
            <a:endParaRPr lang="es-ES_tradnl" altLang="en-US" sz="2600" u="sng" kern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Él levanta la ______ cuanto tiene una _________.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Ellos prestan _________ cuando su __________ habla.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____________ enseña y __________ estudian.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El profesor _____ los exámenes y el alumno _______ los exámenes.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Una nota ________ es una nota alta y una nota _______ es una nota baja.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Los muchachos llevan __________ y ______________.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Las muchachas llevan ___________ y _____________.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Los alumnos llevan sus materiales escolares en ________.</a:t>
            </a:r>
            <a:endParaRPr lang="es-ES_tradnl" altLang="en-US" sz="2600" kern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4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0338"/>
            <a:ext cx="8686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-64" charset="2"/>
              <a:buNone/>
            </a:pPr>
            <a:r>
              <a:rPr lang="es-ES_tradnl" altLang="en-US" sz="3600" b="1" kern="0" smtClean="0">
                <a:solidFill>
                  <a:srgbClr val="00B050"/>
                </a:solidFill>
              </a:rPr>
              <a:t>II-</a:t>
            </a:r>
            <a:r>
              <a:rPr lang="es-ES_tradnl" altLang="en-US" sz="3600" b="1" kern="0" smtClean="0"/>
              <a:t> </a:t>
            </a:r>
            <a:r>
              <a:rPr lang="es-ES_tradnl" altLang="en-US" sz="3600" kern="0" smtClean="0"/>
              <a:t>COPY and answer.</a:t>
            </a:r>
            <a:endParaRPr lang="es-ES_tradnl" altLang="en-US" sz="3600" b="1" kern="0" smtClean="0"/>
          </a:p>
          <a:p>
            <a:pPr marL="914400" lvl="1" indent="-457200">
              <a:buFont typeface="+mj-lt"/>
              <a:buAutoNum type="arabicPeriod"/>
            </a:pPr>
            <a:r>
              <a:rPr lang="es-ES_tradnl" altLang="en-US" sz="3200" kern="0" smtClean="0"/>
              <a:t>¿Quiénes toman exámenes en la clase?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kern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kern="0" smtClean="0"/>
              <a:t>¿Quiénes sacan buenas notas?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kern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kern="0" smtClean="0"/>
              <a:t>¿Quiénes hablan español en la clase de español?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kern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kern="0" smtClean="0"/>
              <a:t>¿Quiénes dan exámenes en la escuela?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kern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kern="0" smtClean="0"/>
              <a:t>¿Quiénes contestan preguntas?</a:t>
            </a:r>
          </a:p>
          <a:p>
            <a:pPr marL="990600" lvl="1" indent="-533400">
              <a:buFont typeface="Wingdings" pitchFamily="2" charset="2"/>
              <a:buNone/>
            </a:pPr>
            <a:r>
              <a:rPr lang="es-ES_tradnl" altLang="en-US" sz="3200" kern="0" smtClean="0"/>
              <a:t> 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kern="0" dirty="0"/>
          </a:p>
        </p:txBody>
      </p:sp>
    </p:spTree>
    <p:extLst>
      <p:ext uri="{BB962C8B-B14F-4D97-AF65-F5344CB8AC3E}">
        <p14:creationId xmlns:p14="http://schemas.microsoft.com/office/powerpoint/2010/main" val="298046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914400"/>
            <a:ext cx="8458200" cy="616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kern="0" smtClean="0"/>
              <a:t>¿Quiénes prestan atención al profesor?</a:t>
            </a:r>
          </a:p>
          <a:p>
            <a:pPr marL="742950" indent="-74295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sz="3600" kern="0" smtClean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kern="0" smtClean="0"/>
              <a:t>¿Cuándo prestan atención ellos?</a:t>
            </a:r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kern="0" smtClean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kern="0" smtClean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kern="0" smtClean="0"/>
              <a:t>¿Quiénes levantan la mano?</a:t>
            </a:r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kern="0" smtClean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kern="0" smtClean="0"/>
              <a:t>¿Cuándo levantan la mano ellos</a:t>
            </a:r>
            <a:r>
              <a:rPr lang="es-ES_tradnl" altLang="en-US" sz="3600" kern="0" smtClean="0"/>
              <a:t>?</a:t>
            </a:r>
          </a:p>
          <a:p>
            <a:pPr marL="742950" indent="-74295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sz="3600" kern="0" smtClean="0"/>
          </a:p>
          <a:p>
            <a:pPr marL="742950" indent="-74295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sz="3600" kern="0" dirty="0"/>
          </a:p>
        </p:txBody>
      </p:sp>
    </p:spTree>
    <p:extLst>
      <p:ext uri="{BB962C8B-B14F-4D97-AF65-F5344CB8AC3E}">
        <p14:creationId xmlns:p14="http://schemas.microsoft.com/office/powerpoint/2010/main" val="1410069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86200"/>
          </a:xfrm>
        </p:spPr>
        <p:txBody>
          <a:bodyPr/>
          <a:lstStyle/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</a:t>
            </a:r>
            <a:r>
              <a:rPr lang="en-US" sz="2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EXAMEN: CAPITULO 2 </a:t>
            </a: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SIGNED!!!</a:t>
            </a:r>
          </a:p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Venezuela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Colombia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Ecuador</a:t>
            </a:r>
          </a:p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en-US" sz="28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QUIZ 1: CAP. 3 TOMORROW!!</a:t>
            </a:r>
          </a:p>
          <a:p>
            <a:r>
              <a:rPr lang="en-US" sz="28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 school vocabulary and verbs</a:t>
            </a:r>
            <a:endParaRPr lang="en-US" sz="2800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502675"/>
      </p:ext>
    </p:extLst>
  </p:cSld>
  <p:clrMapOvr>
    <a:masterClrMapping/>
  </p:clrMapOvr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grey globe</Template>
  <TotalTime>142</TotalTime>
  <Words>254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grey globe</vt:lpstr>
      <vt:lpstr>Me llamo _______ Clase 702 La fecha es el 9 de enero del 2014</vt:lpstr>
      <vt:lpstr>Practica</vt:lpstr>
      <vt:lpstr>PowerPoint Presentation</vt:lpstr>
      <vt:lpstr>PowerPoint Presentation</vt:lpstr>
      <vt:lpstr>Tarea # 39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8 de enero del 2014</dc:title>
  <dc:creator>Helen Zumaeta</dc:creator>
  <cp:lastModifiedBy>Helen Zumaeta</cp:lastModifiedBy>
  <cp:revision>12</cp:revision>
  <cp:lastPrinted>2014-01-08T21:42:42Z</cp:lastPrinted>
  <dcterms:created xsi:type="dcterms:W3CDTF">2014-01-07T17:01:42Z</dcterms:created>
  <dcterms:modified xsi:type="dcterms:W3CDTF">2014-01-09T20:36:17Z</dcterms:modified>
</cp:coreProperties>
</file>